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512F-BDD2-491F-ABED-03CD771FD39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3153-556E-4D9A-96AA-67786FC59DA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93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512F-BDD2-491F-ABED-03CD771FD39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3153-556E-4D9A-96AA-67786FC5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4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512F-BDD2-491F-ABED-03CD771FD39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3153-556E-4D9A-96AA-67786FC5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61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512F-BDD2-491F-ABED-03CD771FD39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3153-556E-4D9A-96AA-67786FC59DA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3450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512F-BDD2-491F-ABED-03CD771FD39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3153-556E-4D9A-96AA-67786FC5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954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512F-BDD2-491F-ABED-03CD771FD39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3153-556E-4D9A-96AA-67786FC59DA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2271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512F-BDD2-491F-ABED-03CD771FD39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3153-556E-4D9A-96AA-67786FC5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452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512F-BDD2-491F-ABED-03CD771FD39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3153-556E-4D9A-96AA-67786FC5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83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512F-BDD2-491F-ABED-03CD771FD39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3153-556E-4D9A-96AA-67786FC5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6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512F-BDD2-491F-ABED-03CD771FD39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3153-556E-4D9A-96AA-67786FC5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7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512F-BDD2-491F-ABED-03CD771FD39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3153-556E-4D9A-96AA-67786FC5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63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512F-BDD2-491F-ABED-03CD771FD39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3153-556E-4D9A-96AA-67786FC5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0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512F-BDD2-491F-ABED-03CD771FD39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3153-556E-4D9A-96AA-67786FC5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6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512F-BDD2-491F-ABED-03CD771FD39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3153-556E-4D9A-96AA-67786FC5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7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512F-BDD2-491F-ABED-03CD771FD39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3153-556E-4D9A-96AA-67786FC5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7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512F-BDD2-491F-ABED-03CD771FD39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3153-556E-4D9A-96AA-67786FC5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20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512F-BDD2-491F-ABED-03CD771FD39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3153-556E-4D9A-96AA-67786FC5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55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B2512F-BDD2-491F-ABED-03CD771FD39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9A3153-556E-4D9A-96AA-67786FC5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582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113" y="685800"/>
            <a:ext cx="11678478" cy="2146852"/>
          </a:xfr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дистанционные технологии обучения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3365" y="4063357"/>
            <a:ext cx="10287000" cy="1655762"/>
          </a:xfr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обучения в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платформах</a:t>
            </a:r>
          </a:p>
        </p:txBody>
      </p:sp>
    </p:spTree>
    <p:extLst>
      <p:ext uri="{BB962C8B-B14F-4D97-AF65-F5344CB8AC3E}">
        <p14:creationId xmlns:p14="http://schemas.microsoft.com/office/powerpoint/2010/main" val="12395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07" y="0"/>
            <a:ext cx="10636458" cy="101379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конференции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226" y="874713"/>
            <a:ext cx="11280913" cy="598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4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07" y="0"/>
            <a:ext cx="10636458" cy="101379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конференции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010" y="895143"/>
            <a:ext cx="11563764" cy="5962857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363278" y="2653748"/>
            <a:ext cx="1341783" cy="4671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3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07" y="0"/>
            <a:ext cx="10636458" cy="101379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конференции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05069"/>
            <a:ext cx="11310730" cy="59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07" y="0"/>
            <a:ext cx="10636458" cy="101379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конференции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504" y="894521"/>
            <a:ext cx="11549269" cy="588396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919252" y="1908312"/>
            <a:ext cx="1789043" cy="4174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07" y="0"/>
            <a:ext cx="10636458" cy="101379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 конференции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26" y="834887"/>
            <a:ext cx="11668539" cy="59436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87017" y="3140766"/>
            <a:ext cx="1967948" cy="506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9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07" y="0"/>
            <a:ext cx="10636458" cy="101379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 конференции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97" y="884584"/>
            <a:ext cx="11598964" cy="59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07" y="0"/>
            <a:ext cx="10636458" cy="101379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 конференции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7079" y="944216"/>
            <a:ext cx="11420060" cy="591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07" y="0"/>
            <a:ext cx="10636458" cy="101379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 конференции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99392" y="775252"/>
            <a:ext cx="11907078" cy="6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07" y="0"/>
            <a:ext cx="10636458" cy="101379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 конференции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47261" y="884582"/>
            <a:ext cx="11509513" cy="59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07" y="0"/>
            <a:ext cx="10636458" cy="101379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 конференции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62" y="864704"/>
            <a:ext cx="11847442" cy="578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3079" y="149088"/>
            <a:ext cx="5555973" cy="1580322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ВКС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habrastorage.org/webt/5r/qs/qq/5rqsqqzbfzxbdmyvrtotzdb_r6i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00" y="2156791"/>
            <a:ext cx="6250700" cy="439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783" y="2902226"/>
            <a:ext cx="57845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рicturephone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1970-е – видеотелефон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 – первое решение для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ВКС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 – первое решение для ВКС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370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794" y="109331"/>
            <a:ext cx="7942954" cy="101379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сессий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13" y="939199"/>
            <a:ext cx="11648661" cy="593179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726557" y="3776870"/>
            <a:ext cx="785191" cy="576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794" y="109331"/>
            <a:ext cx="7942954" cy="101379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сессий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50" y="1033670"/>
            <a:ext cx="11778502" cy="565536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651513" y="4373217"/>
            <a:ext cx="705678" cy="6261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9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7" y="59635"/>
            <a:ext cx="7137884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сессий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0" y="675861"/>
            <a:ext cx="12048859" cy="6182139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8468139" y="5675243"/>
            <a:ext cx="546653" cy="755374"/>
          </a:xfrm>
          <a:prstGeom prst="straightConnector1">
            <a:avLst/>
          </a:prstGeom>
          <a:ln w="22225">
            <a:solidFill>
              <a:srgbClr val="FF0000">
                <a:alpha val="9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2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7" y="59635"/>
            <a:ext cx="7137884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сессий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86" y="719927"/>
            <a:ext cx="11917017" cy="613807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758609" y="2802835"/>
            <a:ext cx="516834" cy="427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7" y="59635"/>
            <a:ext cx="7137884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сессий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22" y="598794"/>
            <a:ext cx="11817693" cy="614987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5565913" y="2673626"/>
            <a:ext cx="964096" cy="9939"/>
          </a:xfrm>
          <a:prstGeom prst="line">
            <a:avLst/>
          </a:prstGeom>
          <a:ln w="22225">
            <a:solidFill>
              <a:srgbClr val="FF0000">
                <a:alpha val="8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410739" y="4661452"/>
            <a:ext cx="119270" cy="48701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4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7" y="59635"/>
            <a:ext cx="7137884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сессий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87" y="728080"/>
            <a:ext cx="11946835" cy="612992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756991" y="5496339"/>
            <a:ext cx="785192" cy="63610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2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7" y="59635"/>
            <a:ext cx="7137884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сессий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87" y="685799"/>
            <a:ext cx="11956773" cy="61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7" y="59635"/>
            <a:ext cx="7137884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сессий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21" y="685799"/>
            <a:ext cx="12016339" cy="617220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7444409" y="2604052"/>
            <a:ext cx="119269" cy="46713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6" y="59635"/>
            <a:ext cx="8688389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(опрос)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68" y="785191"/>
            <a:ext cx="11891519" cy="598335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909313" y="3110948"/>
            <a:ext cx="1669774" cy="96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6" y="59635"/>
            <a:ext cx="8688389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(опрос)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63" y="685799"/>
            <a:ext cx="11911424" cy="630323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419061" y="2176670"/>
            <a:ext cx="1779104" cy="536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4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664" y="93135"/>
            <a:ext cx="8534400" cy="751692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ВКС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965" y="1467733"/>
            <a:ext cx="33545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аппаратные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использование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специального помещения для сеансов ВКС, высокое качество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 и защищенность данных, совместимость с оборудованием других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вендоров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высокая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при модернизации системы ВКС нужно покупать новое оборудование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9573" y="1596519"/>
            <a:ext cx="38418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рограммные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невысокая стоимость, простые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невысокие требования 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каналам связи,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степень интеграции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продуктами,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требования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подготовке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персонала, отсутствие необходимости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закупать новое оборудование.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проигрыш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«картинки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отсутствие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одному клиенту сразу нескольких камер.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7493" y="588250"/>
            <a:ext cx="31268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блачные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удешевление всей процедуры ВКС, упрощение установки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настройки.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высокое качество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видеокартинки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безопасности,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от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каналов связи и серверов</a:t>
            </a:r>
          </a:p>
        </p:txBody>
      </p:sp>
      <p:cxnSp>
        <p:nvCxnSpPr>
          <p:cNvPr id="10" name="Прямая со стрелкой 9"/>
          <p:cNvCxnSpPr>
            <a:stCxn id="2" idx="2"/>
            <a:endCxn id="5" idx="0"/>
          </p:cNvCxnSpPr>
          <p:nvPr/>
        </p:nvCxnSpPr>
        <p:spPr>
          <a:xfrm>
            <a:off x="5040864" y="844827"/>
            <a:ext cx="859628" cy="751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  <a:endCxn id="4" idx="0"/>
          </p:cNvCxnSpPr>
          <p:nvPr/>
        </p:nvCxnSpPr>
        <p:spPr>
          <a:xfrm flipH="1">
            <a:off x="1846228" y="844827"/>
            <a:ext cx="3194636" cy="6229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  <a:endCxn id="6" idx="0"/>
          </p:cNvCxnSpPr>
          <p:nvPr/>
        </p:nvCxnSpPr>
        <p:spPr>
          <a:xfrm flipV="1">
            <a:off x="5040864" y="588250"/>
            <a:ext cx="4800062" cy="256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3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6" y="59635"/>
            <a:ext cx="8688389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(опрос)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799"/>
            <a:ext cx="12115800" cy="6101424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7841974" y="3190461"/>
            <a:ext cx="248478" cy="745435"/>
          </a:xfrm>
          <a:prstGeom prst="straightConnector1">
            <a:avLst/>
          </a:prstGeom>
          <a:ln w="22225">
            <a:solidFill>
              <a:srgbClr val="FF0000">
                <a:alpha val="98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9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6" y="59635"/>
            <a:ext cx="8688389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(опрос)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458" y="675861"/>
            <a:ext cx="9702219" cy="611322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186609" y="4452730"/>
            <a:ext cx="1162878" cy="4969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96948" y="5158409"/>
            <a:ext cx="1630017" cy="655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6" y="59635"/>
            <a:ext cx="8688389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(опрос)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033" y="675861"/>
            <a:ext cx="8950967" cy="607554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971183" y="3240157"/>
            <a:ext cx="1490869" cy="646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06487" y="5953539"/>
            <a:ext cx="1252330" cy="556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663070" y="5724939"/>
            <a:ext cx="894521" cy="785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6" y="59635"/>
            <a:ext cx="8688389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(опрос)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137" y="924339"/>
            <a:ext cx="11329227" cy="583427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4383157" y="5059017"/>
            <a:ext cx="29817" cy="97403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4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6" y="59635"/>
            <a:ext cx="8688389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(опрос)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30" y="685800"/>
            <a:ext cx="11788982" cy="607222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307496" y="5158409"/>
            <a:ext cx="1391478" cy="775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6" y="59635"/>
            <a:ext cx="8688389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(опрос)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70" y="685799"/>
            <a:ext cx="11629817" cy="613923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892287" y="3200400"/>
            <a:ext cx="1411356" cy="626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6" y="59635"/>
            <a:ext cx="8688389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(опрос)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62" y="685800"/>
            <a:ext cx="11881608" cy="606283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285383" y="3170583"/>
            <a:ext cx="974034" cy="556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794513" y="2604052"/>
            <a:ext cx="278296" cy="42738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7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6" y="59635"/>
            <a:ext cx="8688389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(опрос)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22" y="685799"/>
            <a:ext cx="11966643" cy="6138617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0565295" y="4303643"/>
            <a:ext cx="735496" cy="3578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6" y="59635"/>
            <a:ext cx="8688389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(опрос)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26" y="685799"/>
            <a:ext cx="11845303" cy="610262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849678" y="4094922"/>
            <a:ext cx="715617" cy="377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6" y="59635"/>
            <a:ext cx="8688389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(опрос)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234" y="1321903"/>
            <a:ext cx="10310854" cy="490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996" y="0"/>
            <a:ext cx="8534400" cy="1128277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Мировой рынок систем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habrastorage.org/webt/qn/qo/za/qnqozag4nv9wbv1jccteafpcmtw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92" y="1059826"/>
            <a:ext cx="6374296" cy="579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365" y="2285999"/>
            <a:ext cx="57919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развития: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Унифицированные решения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возможности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Облачные решения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ВКС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искусственного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6" y="59635"/>
            <a:ext cx="8688389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(опрос)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70" y="685799"/>
            <a:ext cx="11798781" cy="617220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056783" y="1520687"/>
            <a:ext cx="924339" cy="9541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6" y="59635"/>
            <a:ext cx="8688389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(опрос)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70" y="685799"/>
            <a:ext cx="11908113" cy="611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6" y="59635"/>
            <a:ext cx="8688389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(опрос)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40" y="685800"/>
            <a:ext cx="11920260" cy="619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6" y="59635"/>
            <a:ext cx="8688389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(опрос)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53" y="685799"/>
            <a:ext cx="11984312" cy="609268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084983" y="1977887"/>
            <a:ext cx="1908313" cy="944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987209" y="1113183"/>
            <a:ext cx="337930" cy="685800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0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6" y="59635"/>
            <a:ext cx="8688389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(опрос)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36" y="675861"/>
            <a:ext cx="11698356" cy="613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6" y="59635"/>
            <a:ext cx="7505633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экрана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814" y="675861"/>
            <a:ext cx="11751716" cy="6182139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6530009" y="5029200"/>
            <a:ext cx="0" cy="110324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8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6" y="59635"/>
            <a:ext cx="7505633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экрана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12" y="734214"/>
            <a:ext cx="11966713" cy="6123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113" y="2015191"/>
            <a:ext cx="207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 устройства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2130233" y="1894044"/>
            <a:ext cx="2253683" cy="1534956"/>
          </a:xfrm>
          <a:custGeom>
            <a:avLst/>
            <a:gdLst>
              <a:gd name="connsiteX0" fmla="*/ 46437 w 2253683"/>
              <a:gd name="connsiteY0" fmla="*/ 222991 h 1534956"/>
              <a:gd name="connsiteX1" fmla="*/ 434063 w 2253683"/>
              <a:gd name="connsiteY1" fmla="*/ 203113 h 1534956"/>
              <a:gd name="connsiteX2" fmla="*/ 463880 w 2253683"/>
              <a:gd name="connsiteY2" fmla="*/ 193173 h 1534956"/>
              <a:gd name="connsiteX3" fmla="*/ 503637 w 2253683"/>
              <a:gd name="connsiteY3" fmla="*/ 183234 h 1534956"/>
              <a:gd name="connsiteX4" fmla="*/ 563271 w 2253683"/>
              <a:gd name="connsiteY4" fmla="*/ 163356 h 1534956"/>
              <a:gd name="connsiteX5" fmla="*/ 642784 w 2253683"/>
              <a:gd name="connsiteY5" fmla="*/ 153417 h 1534956"/>
              <a:gd name="connsiteX6" fmla="*/ 682541 w 2253683"/>
              <a:gd name="connsiteY6" fmla="*/ 143478 h 1534956"/>
              <a:gd name="connsiteX7" fmla="*/ 801810 w 2253683"/>
              <a:gd name="connsiteY7" fmla="*/ 123599 h 1534956"/>
              <a:gd name="connsiteX8" fmla="*/ 950897 w 2253683"/>
              <a:gd name="connsiteY8" fmla="*/ 113660 h 1534956"/>
              <a:gd name="connsiteX9" fmla="*/ 1080106 w 2253683"/>
              <a:gd name="connsiteY9" fmla="*/ 93782 h 1534956"/>
              <a:gd name="connsiteX10" fmla="*/ 1149680 w 2253683"/>
              <a:gd name="connsiteY10" fmla="*/ 83843 h 1534956"/>
              <a:gd name="connsiteX11" fmla="*/ 1229193 w 2253683"/>
              <a:gd name="connsiteY11" fmla="*/ 63965 h 1534956"/>
              <a:gd name="connsiteX12" fmla="*/ 1278889 w 2253683"/>
              <a:gd name="connsiteY12" fmla="*/ 54026 h 1534956"/>
              <a:gd name="connsiteX13" fmla="*/ 1378280 w 2253683"/>
              <a:gd name="connsiteY13" fmla="*/ 24208 h 1534956"/>
              <a:gd name="connsiteX14" fmla="*/ 1587002 w 2253683"/>
              <a:gd name="connsiteY14" fmla="*/ 4330 h 1534956"/>
              <a:gd name="connsiteX15" fmla="*/ 2034263 w 2253683"/>
              <a:gd name="connsiteY15" fmla="*/ 24208 h 1534956"/>
              <a:gd name="connsiteX16" fmla="*/ 2064080 w 2253683"/>
              <a:gd name="connsiteY16" fmla="*/ 34147 h 1534956"/>
              <a:gd name="connsiteX17" fmla="*/ 2083958 w 2253683"/>
              <a:gd name="connsiteY17" fmla="*/ 63965 h 1534956"/>
              <a:gd name="connsiteX18" fmla="*/ 2103837 w 2253683"/>
              <a:gd name="connsiteY18" fmla="*/ 83843 h 1534956"/>
              <a:gd name="connsiteX19" fmla="*/ 2133654 w 2253683"/>
              <a:gd name="connsiteY19" fmla="*/ 133539 h 1534956"/>
              <a:gd name="connsiteX20" fmla="*/ 2143593 w 2253683"/>
              <a:gd name="connsiteY20" fmla="*/ 163356 h 1534956"/>
              <a:gd name="connsiteX21" fmla="*/ 2163471 w 2253683"/>
              <a:gd name="connsiteY21" fmla="*/ 193173 h 1534956"/>
              <a:gd name="connsiteX22" fmla="*/ 2183350 w 2253683"/>
              <a:gd name="connsiteY22" fmla="*/ 232930 h 1534956"/>
              <a:gd name="connsiteX23" fmla="*/ 2193289 w 2253683"/>
              <a:gd name="connsiteY23" fmla="*/ 282626 h 1534956"/>
              <a:gd name="connsiteX24" fmla="*/ 2213167 w 2253683"/>
              <a:gd name="connsiteY24" fmla="*/ 342260 h 1534956"/>
              <a:gd name="connsiteX25" fmla="*/ 2233045 w 2253683"/>
              <a:gd name="connsiteY25" fmla="*/ 461530 h 1534956"/>
              <a:gd name="connsiteX26" fmla="*/ 2242984 w 2253683"/>
              <a:gd name="connsiteY26" fmla="*/ 521165 h 1534956"/>
              <a:gd name="connsiteX27" fmla="*/ 2242984 w 2253683"/>
              <a:gd name="connsiteY27" fmla="*/ 1177147 h 1534956"/>
              <a:gd name="connsiteX28" fmla="*/ 2233045 w 2253683"/>
              <a:gd name="connsiteY28" fmla="*/ 1216904 h 1534956"/>
              <a:gd name="connsiteX29" fmla="*/ 2223106 w 2253683"/>
              <a:gd name="connsiteY29" fmla="*/ 1276539 h 1534956"/>
              <a:gd name="connsiteX30" fmla="*/ 2203228 w 2253683"/>
              <a:gd name="connsiteY30" fmla="*/ 1336173 h 1534956"/>
              <a:gd name="connsiteX31" fmla="*/ 2193289 w 2253683"/>
              <a:gd name="connsiteY31" fmla="*/ 1415686 h 1534956"/>
              <a:gd name="connsiteX32" fmla="*/ 2143593 w 2253683"/>
              <a:gd name="connsiteY32" fmla="*/ 1465382 h 1534956"/>
              <a:gd name="connsiteX33" fmla="*/ 2054141 w 2253683"/>
              <a:gd name="connsiteY33" fmla="*/ 1495199 h 1534956"/>
              <a:gd name="connsiteX34" fmla="*/ 1994506 w 2253683"/>
              <a:gd name="connsiteY34" fmla="*/ 1515078 h 1534956"/>
              <a:gd name="connsiteX35" fmla="*/ 1924932 w 2253683"/>
              <a:gd name="connsiteY35" fmla="*/ 1534956 h 1534956"/>
              <a:gd name="connsiteX36" fmla="*/ 1606880 w 2253683"/>
              <a:gd name="connsiteY36" fmla="*/ 1525017 h 1534956"/>
              <a:gd name="connsiteX37" fmla="*/ 1557184 w 2253683"/>
              <a:gd name="connsiteY37" fmla="*/ 1495199 h 1534956"/>
              <a:gd name="connsiteX38" fmla="*/ 1527367 w 2253683"/>
              <a:gd name="connsiteY38" fmla="*/ 1485260 h 1534956"/>
              <a:gd name="connsiteX39" fmla="*/ 1497550 w 2253683"/>
              <a:gd name="connsiteY39" fmla="*/ 1465382 h 1534956"/>
              <a:gd name="connsiteX40" fmla="*/ 1447854 w 2253683"/>
              <a:gd name="connsiteY40" fmla="*/ 1455443 h 1534956"/>
              <a:gd name="connsiteX41" fmla="*/ 1418037 w 2253683"/>
              <a:gd name="connsiteY41" fmla="*/ 1445504 h 1534956"/>
              <a:gd name="connsiteX42" fmla="*/ 1249071 w 2253683"/>
              <a:gd name="connsiteY42" fmla="*/ 1415686 h 1534956"/>
              <a:gd name="connsiteX43" fmla="*/ 1010532 w 2253683"/>
              <a:gd name="connsiteY43" fmla="*/ 1405747 h 1534956"/>
              <a:gd name="connsiteX44" fmla="*/ 672602 w 2253683"/>
              <a:gd name="connsiteY44" fmla="*/ 1385869 h 1534956"/>
              <a:gd name="connsiteX45" fmla="*/ 275037 w 2253683"/>
              <a:gd name="connsiteY45" fmla="*/ 1365991 h 1534956"/>
              <a:gd name="connsiteX46" fmla="*/ 195524 w 2253683"/>
              <a:gd name="connsiteY46" fmla="*/ 1336173 h 1534956"/>
              <a:gd name="connsiteX47" fmla="*/ 165706 w 2253683"/>
              <a:gd name="connsiteY47" fmla="*/ 1316295 h 1534956"/>
              <a:gd name="connsiteX48" fmla="*/ 145828 w 2253683"/>
              <a:gd name="connsiteY48" fmla="*/ 1286478 h 1534956"/>
              <a:gd name="connsiteX49" fmla="*/ 106071 w 2253683"/>
              <a:gd name="connsiteY49" fmla="*/ 1246721 h 1534956"/>
              <a:gd name="connsiteX50" fmla="*/ 66315 w 2253683"/>
              <a:gd name="connsiteY50" fmla="*/ 1187086 h 1534956"/>
              <a:gd name="connsiteX51" fmla="*/ 46437 w 2253683"/>
              <a:gd name="connsiteY51" fmla="*/ 1137391 h 1534956"/>
              <a:gd name="connsiteX52" fmla="*/ 26558 w 2253683"/>
              <a:gd name="connsiteY52" fmla="*/ 1107573 h 1534956"/>
              <a:gd name="connsiteX53" fmla="*/ 16619 w 2253683"/>
              <a:gd name="connsiteY53" fmla="*/ 1077756 h 1534956"/>
              <a:gd name="connsiteX54" fmla="*/ 16619 w 2253683"/>
              <a:gd name="connsiteY54" fmla="*/ 779582 h 1534956"/>
              <a:gd name="connsiteX55" fmla="*/ 26558 w 2253683"/>
              <a:gd name="connsiteY55" fmla="*/ 749765 h 1534956"/>
              <a:gd name="connsiteX56" fmla="*/ 46437 w 2253683"/>
              <a:gd name="connsiteY56" fmla="*/ 670252 h 1534956"/>
              <a:gd name="connsiteX57" fmla="*/ 56376 w 2253683"/>
              <a:gd name="connsiteY57" fmla="*/ 431713 h 1534956"/>
              <a:gd name="connsiteX58" fmla="*/ 66315 w 2253683"/>
              <a:gd name="connsiteY58" fmla="*/ 391956 h 1534956"/>
              <a:gd name="connsiteX59" fmla="*/ 46437 w 2253683"/>
              <a:gd name="connsiteY59" fmla="*/ 222991 h 153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253683" h="1534956">
                <a:moveTo>
                  <a:pt x="46437" y="222991"/>
                </a:moveTo>
                <a:cubicBezTo>
                  <a:pt x="107728" y="191517"/>
                  <a:pt x="330127" y="217962"/>
                  <a:pt x="434063" y="203113"/>
                </a:cubicBezTo>
                <a:cubicBezTo>
                  <a:pt x="444434" y="201631"/>
                  <a:pt x="453806" y="196051"/>
                  <a:pt x="463880" y="193173"/>
                </a:cubicBezTo>
                <a:cubicBezTo>
                  <a:pt x="477015" y="189420"/>
                  <a:pt x="490553" y="187159"/>
                  <a:pt x="503637" y="183234"/>
                </a:cubicBezTo>
                <a:cubicBezTo>
                  <a:pt x="523707" y="177213"/>
                  <a:pt x="542480" y="165955"/>
                  <a:pt x="563271" y="163356"/>
                </a:cubicBezTo>
                <a:cubicBezTo>
                  <a:pt x="589775" y="160043"/>
                  <a:pt x="616437" y="157808"/>
                  <a:pt x="642784" y="153417"/>
                </a:cubicBezTo>
                <a:cubicBezTo>
                  <a:pt x="656258" y="151171"/>
                  <a:pt x="669206" y="146441"/>
                  <a:pt x="682541" y="143478"/>
                </a:cubicBezTo>
                <a:cubicBezTo>
                  <a:pt x="718285" y="135535"/>
                  <a:pt x="766716" y="126790"/>
                  <a:pt x="801810" y="123599"/>
                </a:cubicBezTo>
                <a:cubicBezTo>
                  <a:pt x="851411" y="119090"/>
                  <a:pt x="901201" y="116973"/>
                  <a:pt x="950897" y="113660"/>
                </a:cubicBezTo>
                <a:cubicBezTo>
                  <a:pt x="1152638" y="84840"/>
                  <a:pt x="900830" y="121363"/>
                  <a:pt x="1080106" y="93782"/>
                </a:cubicBezTo>
                <a:cubicBezTo>
                  <a:pt x="1103260" y="90220"/>
                  <a:pt x="1126708" y="88437"/>
                  <a:pt x="1149680" y="83843"/>
                </a:cubicBezTo>
                <a:cubicBezTo>
                  <a:pt x="1176469" y="78485"/>
                  <a:pt x="1202403" y="69323"/>
                  <a:pt x="1229193" y="63965"/>
                </a:cubicBezTo>
                <a:cubicBezTo>
                  <a:pt x="1245758" y="60652"/>
                  <a:pt x="1262591" y="58471"/>
                  <a:pt x="1278889" y="54026"/>
                </a:cubicBezTo>
                <a:cubicBezTo>
                  <a:pt x="1320554" y="42663"/>
                  <a:pt x="1338359" y="30861"/>
                  <a:pt x="1378280" y="24208"/>
                </a:cubicBezTo>
                <a:cubicBezTo>
                  <a:pt x="1443838" y="13282"/>
                  <a:pt x="1523048" y="9249"/>
                  <a:pt x="1587002" y="4330"/>
                </a:cubicBezTo>
                <a:cubicBezTo>
                  <a:pt x="1774905" y="8913"/>
                  <a:pt x="1886138" y="-18113"/>
                  <a:pt x="2034263" y="24208"/>
                </a:cubicBezTo>
                <a:cubicBezTo>
                  <a:pt x="2044337" y="27086"/>
                  <a:pt x="2054141" y="30834"/>
                  <a:pt x="2064080" y="34147"/>
                </a:cubicBezTo>
                <a:cubicBezTo>
                  <a:pt x="2070706" y="44086"/>
                  <a:pt x="2076496" y="54637"/>
                  <a:pt x="2083958" y="63965"/>
                </a:cubicBezTo>
                <a:cubicBezTo>
                  <a:pt x="2089812" y="71282"/>
                  <a:pt x="2099016" y="75808"/>
                  <a:pt x="2103837" y="83843"/>
                </a:cubicBezTo>
                <a:cubicBezTo>
                  <a:pt x="2142549" y="148361"/>
                  <a:pt x="2083283" y="83165"/>
                  <a:pt x="2133654" y="133539"/>
                </a:cubicBezTo>
                <a:cubicBezTo>
                  <a:pt x="2136967" y="143478"/>
                  <a:pt x="2138908" y="153985"/>
                  <a:pt x="2143593" y="163356"/>
                </a:cubicBezTo>
                <a:cubicBezTo>
                  <a:pt x="2148935" y="174040"/>
                  <a:pt x="2157544" y="182802"/>
                  <a:pt x="2163471" y="193173"/>
                </a:cubicBezTo>
                <a:cubicBezTo>
                  <a:pt x="2170822" y="206037"/>
                  <a:pt x="2176724" y="219678"/>
                  <a:pt x="2183350" y="232930"/>
                </a:cubicBezTo>
                <a:cubicBezTo>
                  <a:pt x="2186663" y="249495"/>
                  <a:pt x="2188844" y="266328"/>
                  <a:pt x="2193289" y="282626"/>
                </a:cubicBezTo>
                <a:cubicBezTo>
                  <a:pt x="2198802" y="302841"/>
                  <a:pt x="2213167" y="342260"/>
                  <a:pt x="2213167" y="342260"/>
                </a:cubicBezTo>
                <a:lnTo>
                  <a:pt x="2233045" y="461530"/>
                </a:lnTo>
                <a:lnTo>
                  <a:pt x="2242984" y="521165"/>
                </a:lnTo>
                <a:cubicBezTo>
                  <a:pt x="2254651" y="836150"/>
                  <a:pt x="2259633" y="819210"/>
                  <a:pt x="2242984" y="1177147"/>
                </a:cubicBezTo>
                <a:cubicBezTo>
                  <a:pt x="2242349" y="1190792"/>
                  <a:pt x="2235724" y="1203509"/>
                  <a:pt x="2233045" y="1216904"/>
                </a:cubicBezTo>
                <a:cubicBezTo>
                  <a:pt x="2229093" y="1236665"/>
                  <a:pt x="2227994" y="1256988"/>
                  <a:pt x="2223106" y="1276539"/>
                </a:cubicBezTo>
                <a:cubicBezTo>
                  <a:pt x="2218024" y="1296867"/>
                  <a:pt x="2203228" y="1336173"/>
                  <a:pt x="2203228" y="1336173"/>
                </a:cubicBezTo>
                <a:cubicBezTo>
                  <a:pt x="2199915" y="1362677"/>
                  <a:pt x="2200317" y="1389917"/>
                  <a:pt x="2193289" y="1415686"/>
                </a:cubicBezTo>
                <a:cubicBezTo>
                  <a:pt x="2187012" y="1438703"/>
                  <a:pt x="2163122" y="1455617"/>
                  <a:pt x="2143593" y="1465382"/>
                </a:cubicBezTo>
                <a:cubicBezTo>
                  <a:pt x="2093769" y="1490294"/>
                  <a:pt x="2101593" y="1480963"/>
                  <a:pt x="2054141" y="1495199"/>
                </a:cubicBezTo>
                <a:cubicBezTo>
                  <a:pt x="2034071" y="1501220"/>
                  <a:pt x="2014834" y="1509996"/>
                  <a:pt x="1994506" y="1515078"/>
                </a:cubicBezTo>
                <a:cubicBezTo>
                  <a:pt x="1944586" y="1527558"/>
                  <a:pt x="1967709" y="1520698"/>
                  <a:pt x="1924932" y="1534956"/>
                </a:cubicBezTo>
                <a:cubicBezTo>
                  <a:pt x="1818915" y="1531643"/>
                  <a:pt x="1712776" y="1531068"/>
                  <a:pt x="1606880" y="1525017"/>
                </a:cubicBezTo>
                <a:cubicBezTo>
                  <a:pt x="1565388" y="1522646"/>
                  <a:pt x="1586962" y="1513066"/>
                  <a:pt x="1557184" y="1495199"/>
                </a:cubicBezTo>
                <a:cubicBezTo>
                  <a:pt x="1548200" y="1489809"/>
                  <a:pt x="1536738" y="1489945"/>
                  <a:pt x="1527367" y="1485260"/>
                </a:cubicBezTo>
                <a:cubicBezTo>
                  <a:pt x="1516683" y="1479918"/>
                  <a:pt x="1508735" y="1469576"/>
                  <a:pt x="1497550" y="1465382"/>
                </a:cubicBezTo>
                <a:cubicBezTo>
                  <a:pt x="1481732" y="1459450"/>
                  <a:pt x="1464243" y="1459540"/>
                  <a:pt x="1447854" y="1455443"/>
                </a:cubicBezTo>
                <a:cubicBezTo>
                  <a:pt x="1437690" y="1452902"/>
                  <a:pt x="1428201" y="1448045"/>
                  <a:pt x="1418037" y="1445504"/>
                </a:cubicBezTo>
                <a:cubicBezTo>
                  <a:pt x="1384419" y="1437100"/>
                  <a:pt x="1252351" y="1415823"/>
                  <a:pt x="1249071" y="1415686"/>
                </a:cubicBezTo>
                <a:lnTo>
                  <a:pt x="1010532" y="1405747"/>
                </a:lnTo>
                <a:cubicBezTo>
                  <a:pt x="846319" y="1382288"/>
                  <a:pt x="987391" y="1399964"/>
                  <a:pt x="672602" y="1385869"/>
                </a:cubicBezTo>
                <a:lnTo>
                  <a:pt x="275037" y="1365991"/>
                </a:lnTo>
                <a:cubicBezTo>
                  <a:pt x="249225" y="1357387"/>
                  <a:pt x="219302" y="1348062"/>
                  <a:pt x="195524" y="1336173"/>
                </a:cubicBezTo>
                <a:cubicBezTo>
                  <a:pt x="184840" y="1330831"/>
                  <a:pt x="175645" y="1322921"/>
                  <a:pt x="165706" y="1316295"/>
                </a:cubicBezTo>
                <a:cubicBezTo>
                  <a:pt x="159080" y="1306356"/>
                  <a:pt x="153602" y="1295547"/>
                  <a:pt x="145828" y="1286478"/>
                </a:cubicBezTo>
                <a:cubicBezTo>
                  <a:pt x="133631" y="1272248"/>
                  <a:pt x="106071" y="1246721"/>
                  <a:pt x="106071" y="1246721"/>
                </a:cubicBezTo>
                <a:cubicBezTo>
                  <a:pt x="79796" y="1167897"/>
                  <a:pt x="119493" y="1272173"/>
                  <a:pt x="66315" y="1187086"/>
                </a:cubicBezTo>
                <a:cubicBezTo>
                  <a:pt x="56859" y="1171957"/>
                  <a:pt x="54416" y="1153348"/>
                  <a:pt x="46437" y="1137391"/>
                </a:cubicBezTo>
                <a:cubicBezTo>
                  <a:pt x="41095" y="1126707"/>
                  <a:pt x="33184" y="1117512"/>
                  <a:pt x="26558" y="1107573"/>
                </a:cubicBezTo>
                <a:cubicBezTo>
                  <a:pt x="23245" y="1097634"/>
                  <a:pt x="19497" y="1087830"/>
                  <a:pt x="16619" y="1077756"/>
                </a:cubicBezTo>
                <a:cubicBezTo>
                  <a:pt x="-14024" y="970503"/>
                  <a:pt x="4877" y="949841"/>
                  <a:pt x="16619" y="779582"/>
                </a:cubicBezTo>
                <a:cubicBezTo>
                  <a:pt x="17340" y="769130"/>
                  <a:pt x="24017" y="759929"/>
                  <a:pt x="26558" y="749765"/>
                </a:cubicBezTo>
                <a:lnTo>
                  <a:pt x="46437" y="670252"/>
                </a:lnTo>
                <a:cubicBezTo>
                  <a:pt x="49750" y="590739"/>
                  <a:pt x="50706" y="511093"/>
                  <a:pt x="56376" y="431713"/>
                </a:cubicBezTo>
                <a:cubicBezTo>
                  <a:pt x="57349" y="418088"/>
                  <a:pt x="66315" y="405616"/>
                  <a:pt x="66315" y="391956"/>
                </a:cubicBezTo>
                <a:cubicBezTo>
                  <a:pt x="66315" y="335537"/>
                  <a:pt x="-14854" y="254465"/>
                  <a:pt x="46437" y="22299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41166" y="1160860"/>
            <a:ext cx="240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 сообщений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572000" y="2110048"/>
            <a:ext cx="1292087" cy="1000900"/>
          </a:xfrm>
          <a:custGeom>
            <a:avLst/>
            <a:gdLst>
              <a:gd name="connsiteX0" fmla="*/ 1123122 w 1292087"/>
              <a:gd name="connsiteY0" fmla="*/ 66622 h 1000900"/>
              <a:gd name="connsiteX1" fmla="*/ 775252 w 1292087"/>
              <a:gd name="connsiteY1" fmla="*/ 56682 h 1000900"/>
              <a:gd name="connsiteX2" fmla="*/ 745435 w 1292087"/>
              <a:gd name="connsiteY2" fmla="*/ 46743 h 1000900"/>
              <a:gd name="connsiteX3" fmla="*/ 675861 w 1292087"/>
              <a:gd name="connsiteY3" fmla="*/ 36804 h 1000900"/>
              <a:gd name="connsiteX4" fmla="*/ 139148 w 1292087"/>
              <a:gd name="connsiteY4" fmla="*/ 26865 h 1000900"/>
              <a:gd name="connsiteX5" fmla="*/ 79513 w 1292087"/>
              <a:gd name="connsiteY5" fmla="*/ 46743 h 1000900"/>
              <a:gd name="connsiteX6" fmla="*/ 39757 w 1292087"/>
              <a:gd name="connsiteY6" fmla="*/ 96439 h 1000900"/>
              <a:gd name="connsiteX7" fmla="*/ 0 w 1292087"/>
              <a:gd name="connsiteY7" fmla="*/ 146135 h 1000900"/>
              <a:gd name="connsiteX8" fmla="*/ 9939 w 1292087"/>
              <a:gd name="connsiteY8" fmla="*/ 672909 h 1000900"/>
              <a:gd name="connsiteX9" fmla="*/ 19878 w 1292087"/>
              <a:gd name="connsiteY9" fmla="*/ 732543 h 1000900"/>
              <a:gd name="connsiteX10" fmla="*/ 39757 w 1292087"/>
              <a:gd name="connsiteY10" fmla="*/ 792178 h 1000900"/>
              <a:gd name="connsiteX11" fmla="*/ 69574 w 1292087"/>
              <a:gd name="connsiteY11" fmla="*/ 881630 h 1000900"/>
              <a:gd name="connsiteX12" fmla="*/ 99391 w 1292087"/>
              <a:gd name="connsiteY12" fmla="*/ 981022 h 1000900"/>
              <a:gd name="connsiteX13" fmla="*/ 119270 w 1292087"/>
              <a:gd name="connsiteY13" fmla="*/ 1000900 h 1000900"/>
              <a:gd name="connsiteX14" fmla="*/ 248478 w 1292087"/>
              <a:gd name="connsiteY14" fmla="*/ 981022 h 1000900"/>
              <a:gd name="connsiteX15" fmla="*/ 268357 w 1292087"/>
              <a:gd name="connsiteY15" fmla="*/ 961143 h 1000900"/>
              <a:gd name="connsiteX16" fmla="*/ 327991 w 1292087"/>
              <a:gd name="connsiteY16" fmla="*/ 941265 h 1000900"/>
              <a:gd name="connsiteX17" fmla="*/ 397565 w 1292087"/>
              <a:gd name="connsiteY17" fmla="*/ 921387 h 1000900"/>
              <a:gd name="connsiteX18" fmla="*/ 904461 w 1292087"/>
              <a:gd name="connsiteY18" fmla="*/ 911448 h 1000900"/>
              <a:gd name="connsiteX19" fmla="*/ 1073426 w 1292087"/>
              <a:gd name="connsiteY19" fmla="*/ 891569 h 1000900"/>
              <a:gd name="connsiteX20" fmla="*/ 1113183 w 1292087"/>
              <a:gd name="connsiteY20" fmla="*/ 881630 h 1000900"/>
              <a:gd name="connsiteX21" fmla="*/ 1212574 w 1292087"/>
              <a:gd name="connsiteY21" fmla="*/ 871691 h 1000900"/>
              <a:gd name="connsiteX22" fmla="*/ 1242391 w 1292087"/>
              <a:gd name="connsiteY22" fmla="*/ 861752 h 1000900"/>
              <a:gd name="connsiteX23" fmla="*/ 1272209 w 1292087"/>
              <a:gd name="connsiteY23" fmla="*/ 802117 h 1000900"/>
              <a:gd name="connsiteX24" fmla="*/ 1292087 w 1292087"/>
              <a:gd name="connsiteY24" fmla="*/ 732543 h 1000900"/>
              <a:gd name="connsiteX25" fmla="*/ 1282148 w 1292087"/>
              <a:gd name="connsiteY25" fmla="*/ 285282 h 1000900"/>
              <a:gd name="connsiteX26" fmla="*/ 1272209 w 1292087"/>
              <a:gd name="connsiteY26" fmla="*/ 255465 h 1000900"/>
              <a:gd name="connsiteX27" fmla="*/ 1232452 w 1292087"/>
              <a:gd name="connsiteY27" fmla="*/ 195830 h 1000900"/>
              <a:gd name="connsiteX28" fmla="*/ 1192696 w 1292087"/>
              <a:gd name="connsiteY28" fmla="*/ 146135 h 1000900"/>
              <a:gd name="connsiteX29" fmla="*/ 1172817 w 1292087"/>
              <a:gd name="connsiteY29" fmla="*/ 86500 h 1000900"/>
              <a:gd name="connsiteX30" fmla="*/ 1143000 w 1292087"/>
              <a:gd name="connsiteY30" fmla="*/ 26865 h 1000900"/>
              <a:gd name="connsiteX31" fmla="*/ 1143000 w 1292087"/>
              <a:gd name="connsiteY31" fmla="*/ 16926 h 100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92087" h="1000900">
                <a:moveTo>
                  <a:pt x="1123122" y="66622"/>
                </a:moveTo>
                <a:cubicBezTo>
                  <a:pt x="1007165" y="63309"/>
                  <a:pt x="891096" y="62779"/>
                  <a:pt x="775252" y="56682"/>
                </a:cubicBezTo>
                <a:cubicBezTo>
                  <a:pt x="764790" y="56131"/>
                  <a:pt x="755708" y="48798"/>
                  <a:pt x="745435" y="46743"/>
                </a:cubicBezTo>
                <a:cubicBezTo>
                  <a:pt x="722463" y="42149"/>
                  <a:pt x="699052" y="40117"/>
                  <a:pt x="675861" y="36804"/>
                </a:cubicBezTo>
                <a:cubicBezTo>
                  <a:pt x="465328" y="-33373"/>
                  <a:pt x="637175" y="16490"/>
                  <a:pt x="139148" y="26865"/>
                </a:cubicBezTo>
                <a:cubicBezTo>
                  <a:pt x="119270" y="33491"/>
                  <a:pt x="94329" y="31926"/>
                  <a:pt x="79513" y="46743"/>
                </a:cubicBezTo>
                <a:cubicBezTo>
                  <a:pt x="31508" y="94750"/>
                  <a:pt x="89920" y="33736"/>
                  <a:pt x="39757" y="96439"/>
                </a:cubicBezTo>
                <a:cubicBezTo>
                  <a:pt x="-16888" y="167243"/>
                  <a:pt x="61175" y="54369"/>
                  <a:pt x="0" y="146135"/>
                </a:cubicBezTo>
                <a:cubicBezTo>
                  <a:pt x="3313" y="321726"/>
                  <a:pt x="3989" y="497387"/>
                  <a:pt x="9939" y="672909"/>
                </a:cubicBezTo>
                <a:cubicBezTo>
                  <a:pt x="10622" y="693050"/>
                  <a:pt x="14990" y="712993"/>
                  <a:pt x="19878" y="732543"/>
                </a:cubicBezTo>
                <a:cubicBezTo>
                  <a:pt x="24960" y="752871"/>
                  <a:pt x="35648" y="771631"/>
                  <a:pt x="39757" y="792178"/>
                </a:cubicBezTo>
                <a:cubicBezTo>
                  <a:pt x="52602" y="856402"/>
                  <a:pt x="42141" y="826764"/>
                  <a:pt x="69574" y="881630"/>
                </a:cubicBezTo>
                <a:cubicBezTo>
                  <a:pt x="74078" y="899647"/>
                  <a:pt x="91325" y="972957"/>
                  <a:pt x="99391" y="981022"/>
                </a:cubicBezTo>
                <a:lnTo>
                  <a:pt x="119270" y="1000900"/>
                </a:lnTo>
                <a:cubicBezTo>
                  <a:pt x="125006" y="1000326"/>
                  <a:pt x="219823" y="998215"/>
                  <a:pt x="248478" y="981022"/>
                </a:cubicBezTo>
                <a:cubicBezTo>
                  <a:pt x="256514" y="976201"/>
                  <a:pt x="259975" y="965334"/>
                  <a:pt x="268357" y="961143"/>
                </a:cubicBezTo>
                <a:cubicBezTo>
                  <a:pt x="287098" y="951772"/>
                  <a:pt x="308113" y="947891"/>
                  <a:pt x="327991" y="941265"/>
                </a:cubicBezTo>
                <a:cubicBezTo>
                  <a:pt x="343222" y="936188"/>
                  <a:pt x="383559" y="921896"/>
                  <a:pt x="397565" y="921387"/>
                </a:cubicBezTo>
                <a:cubicBezTo>
                  <a:pt x="566451" y="915246"/>
                  <a:pt x="735496" y="914761"/>
                  <a:pt x="904461" y="911448"/>
                </a:cubicBezTo>
                <a:cubicBezTo>
                  <a:pt x="1000021" y="887558"/>
                  <a:pt x="886652" y="913543"/>
                  <a:pt x="1073426" y="891569"/>
                </a:cubicBezTo>
                <a:cubicBezTo>
                  <a:pt x="1086993" y="889973"/>
                  <a:pt x="1099660" y="883562"/>
                  <a:pt x="1113183" y="881630"/>
                </a:cubicBezTo>
                <a:cubicBezTo>
                  <a:pt x="1146144" y="876921"/>
                  <a:pt x="1179444" y="875004"/>
                  <a:pt x="1212574" y="871691"/>
                </a:cubicBezTo>
                <a:cubicBezTo>
                  <a:pt x="1222513" y="868378"/>
                  <a:pt x="1233407" y="867142"/>
                  <a:pt x="1242391" y="861752"/>
                </a:cubicBezTo>
                <a:cubicBezTo>
                  <a:pt x="1269300" y="845607"/>
                  <a:pt x="1263830" y="831443"/>
                  <a:pt x="1272209" y="802117"/>
                </a:cubicBezTo>
                <a:cubicBezTo>
                  <a:pt x="1300726" y="702304"/>
                  <a:pt x="1261016" y="856832"/>
                  <a:pt x="1292087" y="732543"/>
                </a:cubicBezTo>
                <a:cubicBezTo>
                  <a:pt x="1288774" y="583456"/>
                  <a:pt x="1288356" y="434277"/>
                  <a:pt x="1282148" y="285282"/>
                </a:cubicBezTo>
                <a:cubicBezTo>
                  <a:pt x="1281712" y="274814"/>
                  <a:pt x="1277297" y="264623"/>
                  <a:pt x="1272209" y="255465"/>
                </a:cubicBezTo>
                <a:cubicBezTo>
                  <a:pt x="1260607" y="234581"/>
                  <a:pt x="1240007" y="218495"/>
                  <a:pt x="1232452" y="195830"/>
                </a:cubicBezTo>
                <a:cubicBezTo>
                  <a:pt x="1218736" y="154681"/>
                  <a:pt x="1231230" y="171824"/>
                  <a:pt x="1192696" y="146135"/>
                </a:cubicBezTo>
                <a:cubicBezTo>
                  <a:pt x="1186070" y="126257"/>
                  <a:pt x="1184440" y="103935"/>
                  <a:pt x="1172817" y="86500"/>
                </a:cubicBezTo>
                <a:cubicBezTo>
                  <a:pt x="1153384" y="57349"/>
                  <a:pt x="1151230" y="59784"/>
                  <a:pt x="1143000" y="26865"/>
                </a:cubicBezTo>
                <a:cubicBezTo>
                  <a:pt x="1142196" y="23651"/>
                  <a:pt x="1143000" y="20239"/>
                  <a:pt x="1143000" y="1692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754757" y="1530192"/>
            <a:ext cx="496956" cy="579856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406270" y="2384523"/>
            <a:ext cx="146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7841974" y="2623930"/>
            <a:ext cx="2564296" cy="675861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9760226" y="2753855"/>
            <a:ext cx="646044" cy="794415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7841974" y="2753855"/>
            <a:ext cx="2425148" cy="1887719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2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814" y="69574"/>
            <a:ext cx="9394068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экрана (белая доска)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039" y="705679"/>
            <a:ext cx="10427965" cy="585470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017643" y="2017643"/>
            <a:ext cx="2673627" cy="576470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731026" y="2057400"/>
            <a:ext cx="606287" cy="1729409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884874" y="1938130"/>
            <a:ext cx="1150581" cy="1451113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7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814" y="69574"/>
            <a:ext cx="9394068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экрана (белая доска)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870" y="685800"/>
            <a:ext cx="11638790" cy="6093968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7245626" y="4671391"/>
            <a:ext cx="0" cy="168965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9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998" y="69575"/>
            <a:ext cx="4851090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фон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91" y="685801"/>
            <a:ext cx="12016409" cy="617134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766313" y="3329609"/>
            <a:ext cx="844826" cy="496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766313" y="4740965"/>
            <a:ext cx="844826" cy="566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1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360" y="109330"/>
            <a:ext cx="8534400" cy="95415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продуктов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917" y="1063487"/>
            <a:ext cx="3708884" cy="4313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Cisco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Webex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Meetings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Meetings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LogMeIn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GoToMeeting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Hangouts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др.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0417" y="1063487"/>
            <a:ext cx="67983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ВКС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Интегрированное планирование; Запись на локальный ПК 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4; Запись в облако в MP4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Запись на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Анкетирование;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-комната фирмы; Обмен мультимедийным контентом; Интеграция социальных сетей;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-приложение; Поддержка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Поддержка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Поддержка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Mac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OS X; Поддержка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Поддержка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Поддержка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Передача файлов; Предупредительный индикатор; Виртуальная белая доска; Система календарного планирования; Дистанционное управление экраном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998" y="69575"/>
            <a:ext cx="4851090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фон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550" y="685799"/>
            <a:ext cx="11837433" cy="614420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0396330" y="1719470"/>
            <a:ext cx="417444" cy="427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998" y="69575"/>
            <a:ext cx="4851090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фон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00" y="685800"/>
            <a:ext cx="11935722" cy="61722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120887" y="3071191"/>
            <a:ext cx="1083365" cy="31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998" y="69575"/>
            <a:ext cx="4851090" cy="616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фон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699" y="685800"/>
            <a:ext cx="10972797" cy="6172199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899991" y="5218043"/>
            <a:ext cx="407505" cy="42738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8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07" y="0"/>
            <a:ext cx="10636458" cy="101379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конференции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83" y="924339"/>
            <a:ext cx="11857382" cy="586408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010940" y="1689653"/>
            <a:ext cx="1143000" cy="347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1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07" y="0"/>
            <a:ext cx="10636458" cy="101379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конференции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38" y="765312"/>
            <a:ext cx="11857383" cy="590384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657600" y="2345635"/>
            <a:ext cx="4740965" cy="17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5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07" y="0"/>
            <a:ext cx="10636458" cy="101379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конференции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713" y="824948"/>
            <a:ext cx="11479696" cy="58740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410739" y="5049078"/>
            <a:ext cx="1431235" cy="327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949687" y="5019260"/>
            <a:ext cx="536713" cy="0"/>
          </a:xfrm>
          <a:prstGeom prst="line">
            <a:avLst/>
          </a:prstGeom>
          <a:ln w="254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81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07" y="0"/>
            <a:ext cx="10636458" cy="101379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конференции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57" y="914399"/>
            <a:ext cx="11519452" cy="602311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581322" y="2723321"/>
            <a:ext cx="1977887" cy="11032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2986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7124</TotalTime>
  <Words>498</Words>
  <Application>Microsoft Office PowerPoint</Application>
  <PresentationFormat>Широкоэкранный</PresentationFormat>
  <Paragraphs>87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7" baseType="lpstr">
      <vt:lpstr>Arial</vt:lpstr>
      <vt:lpstr>Century Gothic</vt:lpstr>
      <vt:lpstr>Times New Roman</vt:lpstr>
      <vt:lpstr>Wingdings 3</vt:lpstr>
      <vt:lpstr>Сектор</vt:lpstr>
      <vt:lpstr>Цифровые дистанционные технологии обучения</vt:lpstr>
      <vt:lpstr>История ВКС</vt:lpstr>
      <vt:lpstr>Технологии ВКС</vt:lpstr>
      <vt:lpstr>Мировой рынок систем ВКС</vt:lpstr>
      <vt:lpstr>Обзор продуктов</vt:lpstr>
      <vt:lpstr>Планирование конференции в ZOOM</vt:lpstr>
      <vt:lpstr>Планирование конференции в ZOOM</vt:lpstr>
      <vt:lpstr>Планирование конференции в ZOOM</vt:lpstr>
      <vt:lpstr>Планирование конференции в ZOOM</vt:lpstr>
      <vt:lpstr>Планирование конференции в ZOOM</vt:lpstr>
      <vt:lpstr>Планирование конференции в ZOOM</vt:lpstr>
      <vt:lpstr>Планирование конференции в ZOOM</vt:lpstr>
      <vt:lpstr>Планирование конференции в ZOOM</vt:lpstr>
      <vt:lpstr>Настройки конференции в ZOOM</vt:lpstr>
      <vt:lpstr>Настройки конференции в ZOOM</vt:lpstr>
      <vt:lpstr>Настройки конференции в ZOOM</vt:lpstr>
      <vt:lpstr>Настройки конференции в ZOOM</vt:lpstr>
      <vt:lpstr>Настройки конференции в ZOOM</vt:lpstr>
      <vt:lpstr>Настройки конференции в ZOOM</vt:lpstr>
      <vt:lpstr>Создание сессий в ZOOM</vt:lpstr>
      <vt:lpstr>Создание сессий в ZOOM</vt:lpstr>
      <vt:lpstr>Создание сессий в ZOOM</vt:lpstr>
      <vt:lpstr>Создание сессий в ZOOM</vt:lpstr>
      <vt:lpstr>Создание сессий в ZOOM</vt:lpstr>
      <vt:lpstr>Создание сессий в ZOOM</vt:lpstr>
      <vt:lpstr>Создание сессий в ZOOM</vt:lpstr>
      <vt:lpstr>Создание сессий в ZOOM</vt:lpstr>
      <vt:lpstr>Анкетирование (опрос) в ZOOM</vt:lpstr>
      <vt:lpstr>Анкетирование (опрос) в ZOOM</vt:lpstr>
      <vt:lpstr>Анкетирование (опрос) в ZOOM</vt:lpstr>
      <vt:lpstr>Анкетирование (опрос) в ZOOM</vt:lpstr>
      <vt:lpstr>Анкетирование (опрос) в ZOOM</vt:lpstr>
      <vt:lpstr>Анкетирование (опрос) в ZOOM</vt:lpstr>
      <vt:lpstr>Анкетирование (опрос) в ZOOM</vt:lpstr>
      <vt:lpstr>Анкетирование (опрос) в ZOOM</vt:lpstr>
      <vt:lpstr>Анкетирование (опрос) в ZOOM</vt:lpstr>
      <vt:lpstr>Анкетирование (опрос) в ZOOM</vt:lpstr>
      <vt:lpstr>Анкетирование (опрос) в ZOOM</vt:lpstr>
      <vt:lpstr>Анкетирование (опрос) в ZOOM</vt:lpstr>
      <vt:lpstr>Анкетирование (опрос) в ZOOM</vt:lpstr>
      <vt:lpstr>Анкетирование (опрос) в ZOOM</vt:lpstr>
      <vt:lpstr>Анкетирование (опрос) в ZOOM</vt:lpstr>
      <vt:lpstr>Анкетирование (опрос) в ZOOM</vt:lpstr>
      <vt:lpstr>Анкетирование (опрос) в ZOOM</vt:lpstr>
      <vt:lpstr>Демонстрация экрана в ZOOM</vt:lpstr>
      <vt:lpstr>Демонстрация экрана в ZOOM</vt:lpstr>
      <vt:lpstr>Демонстрация экрана (белая доска)</vt:lpstr>
      <vt:lpstr>Демонстрация экрана (белая доска)</vt:lpstr>
      <vt:lpstr>Виртуальный фон</vt:lpstr>
      <vt:lpstr>Виртуальный фон</vt:lpstr>
      <vt:lpstr>Виртуальный фон</vt:lpstr>
      <vt:lpstr>Виртуальный фон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дистанционные технологии обучения</dc:title>
  <dc:creator>user</dc:creator>
  <cp:lastModifiedBy>user</cp:lastModifiedBy>
  <cp:revision>61</cp:revision>
  <dcterms:created xsi:type="dcterms:W3CDTF">2020-11-29T10:03:59Z</dcterms:created>
  <dcterms:modified xsi:type="dcterms:W3CDTF">2020-12-04T08:48:52Z</dcterms:modified>
</cp:coreProperties>
</file>